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冠儀 吳" initials="冠儀" lastIdx="2" clrIdx="0">
    <p:extLst>
      <p:ext uri="{19B8F6BF-5375-455C-9EA6-DF929625EA0E}">
        <p15:presenceInfo xmlns:p15="http://schemas.microsoft.com/office/powerpoint/2012/main" userId="4a18dd2376b953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7" autoAdjust="0"/>
    <p:restoredTop sz="94660"/>
  </p:normalViewPr>
  <p:slideViewPr>
    <p:cSldViewPr snapToGrid="0">
      <p:cViewPr varScale="1">
        <p:scale>
          <a:sx n="65" d="100"/>
          <a:sy n="65" d="100"/>
        </p:scale>
        <p:origin x="8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040669A-0219-4119-ABD5-C364860DBEDE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57F78C29-4EB9-49BC-AD61-63A8C15B1F9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29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170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50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040669A-0219-4119-ABD5-C364860DBEDE}" type="datetimeFigureOut">
              <a:rPr lang="zh-TW" altLang="en-US" smtClean="0"/>
              <a:pPr/>
              <a:t>2019/3/22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57F78C29-4EB9-49BC-AD61-63A8C15B1F9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876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113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B712588-04B1-427B-82EE-E8DB90309F08}" type="datetimeFigureOut">
              <a:rPr lang="en-US" smtClean="0"/>
              <a:t>3/22/2019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190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89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770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929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354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299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78C29-4EB9-49BC-AD61-63A8C15B1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25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9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會議記錄</a:t>
            </a:r>
            <a:endParaRPr lang="zh-TW" altLang="en-US" sz="9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 smtClean="0"/>
              <a:t>第十二組</a:t>
            </a:r>
            <a:endParaRPr lang="en-US" altLang="zh-TW" sz="2800" b="1" dirty="0" smtClean="0"/>
          </a:p>
          <a:p>
            <a:r>
              <a:rPr lang="en-US" altLang="zh-TW" sz="2800" b="1" dirty="0" smtClean="0"/>
              <a:t>2019/3/22</a:t>
            </a:r>
          </a:p>
          <a:p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1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前端範例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7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3175"/>
            <a:ext cx="12185650" cy="68516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0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台科</a:t>
            </a:r>
            <a:r>
              <a:rPr lang="zh-TW" altLang="en-US" dirty="0"/>
              <a:t>學號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63" y="1663254"/>
            <a:ext cx="6275387" cy="3529905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63" y="1663254"/>
            <a:ext cx="6275387" cy="35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師大學號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24467" r="61572" b="14812"/>
          <a:stretch/>
        </p:blipFill>
        <p:spPr>
          <a:xfrm>
            <a:off x="9547123" y="4100051"/>
            <a:ext cx="1818968" cy="2143433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12" y="1939181"/>
            <a:ext cx="4521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3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討</a:t>
            </a:r>
            <a:r>
              <a:rPr lang="zh-TW" altLang="en-US" dirty="0"/>
              <a:t>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09983" y="802808"/>
            <a:ext cx="6275035" cy="6055191"/>
          </a:xfrm>
        </p:spPr>
        <p:txBody>
          <a:bodyPr>
            <a:normAutofit/>
          </a:bodyPr>
          <a:lstStyle/>
          <a:p>
            <a:r>
              <a:rPr lang="en-US" altLang="zh-TW" sz="1200" dirty="0" smtClean="0"/>
              <a:t>WIX</a:t>
            </a:r>
          </a:p>
          <a:p>
            <a:r>
              <a:rPr lang="en-US" altLang="zh-TW" sz="1200" dirty="0" smtClean="0"/>
              <a:t>DREAM WEBER</a:t>
            </a:r>
            <a:endParaRPr lang="en-US" altLang="zh-TW" sz="1200" dirty="0"/>
          </a:p>
          <a:p>
            <a:r>
              <a:rPr lang="zh-TW" altLang="en-US" sz="1200" dirty="0" smtClean="0"/>
              <a:t>尋人啟事</a:t>
            </a:r>
            <a:endParaRPr lang="en-US" altLang="zh-TW" sz="1200" dirty="0" smtClean="0"/>
          </a:p>
          <a:p>
            <a:r>
              <a:rPr lang="zh-TW" altLang="en-US" sz="1200" dirty="0" smtClean="0"/>
              <a:t>註冊</a:t>
            </a:r>
            <a:endParaRPr lang="en-US" altLang="zh-TW" sz="1200" dirty="0" smtClean="0"/>
          </a:p>
          <a:p>
            <a:r>
              <a:rPr lang="zh-TW" altLang="en-US" sz="1200" dirty="0" smtClean="0"/>
              <a:t>關於創作者</a:t>
            </a:r>
            <a:endParaRPr lang="en-US" altLang="zh-TW" sz="1200" dirty="0" smtClean="0"/>
          </a:p>
          <a:p>
            <a:r>
              <a:rPr lang="zh-TW" altLang="en-US" sz="1200" dirty="0"/>
              <a:t>個</a:t>
            </a:r>
            <a:r>
              <a:rPr lang="zh-TW" altLang="en-US" sz="1200" dirty="0" smtClean="0"/>
              <a:t>人資料</a:t>
            </a:r>
            <a:endParaRPr lang="en-US" altLang="zh-TW" sz="1200" dirty="0" smtClean="0"/>
          </a:p>
          <a:p>
            <a:r>
              <a:rPr lang="zh-TW" altLang="en-US" sz="1200" dirty="0" smtClean="0"/>
              <a:t>照片 </a:t>
            </a:r>
            <a:endParaRPr lang="en-US" altLang="zh-TW" sz="1200" dirty="0" smtClean="0"/>
          </a:p>
          <a:p>
            <a:r>
              <a:rPr lang="zh-TW" altLang="en-US" sz="1200" dirty="0" smtClean="0"/>
              <a:t>相互喜翻才聊天</a:t>
            </a:r>
            <a:r>
              <a:rPr lang="en-US" altLang="zh-TW" sz="1200" dirty="0" smtClean="0"/>
              <a:t>(</a:t>
            </a:r>
            <a:r>
              <a:rPr lang="zh-TW" altLang="en-US" sz="1200" dirty="0"/>
              <a:t>一</a:t>
            </a:r>
            <a:r>
              <a:rPr lang="zh-TW" altLang="en-US" sz="1200" dirty="0" smtClean="0"/>
              <a:t>天限定五次</a:t>
            </a:r>
            <a:r>
              <a:rPr lang="en-US" altLang="zh-TW" sz="1200" dirty="0" smtClean="0"/>
              <a:t>)</a:t>
            </a:r>
          </a:p>
          <a:p>
            <a:r>
              <a:rPr lang="zh-TW" altLang="en-US" sz="1200" dirty="0" smtClean="0"/>
              <a:t>自介</a:t>
            </a:r>
            <a:endParaRPr lang="en-US" altLang="zh-TW" sz="1200" dirty="0" smtClean="0"/>
          </a:p>
          <a:p>
            <a:r>
              <a:rPr lang="zh-TW" altLang="en-US" sz="1200" dirty="0"/>
              <a:t>加</a:t>
            </a:r>
            <a:r>
              <a:rPr lang="zh-TW" altLang="en-US" sz="1200" dirty="0" smtClean="0"/>
              <a:t>好友</a:t>
            </a:r>
            <a:endParaRPr lang="en-US" altLang="zh-TW" sz="1200" dirty="0" smtClean="0"/>
          </a:p>
          <a:p>
            <a:r>
              <a:rPr lang="zh-TW" altLang="en-US" sz="1200" dirty="0" smtClean="0"/>
              <a:t>限定搜尋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年級</a:t>
            </a:r>
            <a:r>
              <a:rPr lang="en-US" altLang="zh-TW" sz="1200" dirty="0" smtClean="0"/>
              <a:t>)</a:t>
            </a:r>
            <a:endParaRPr lang="en-US" altLang="zh-TW" sz="1200" dirty="0"/>
          </a:p>
          <a:p>
            <a:r>
              <a:rPr lang="zh-TW" altLang="en-US" sz="1200" dirty="0" smtClean="0"/>
              <a:t>推薦話題</a:t>
            </a:r>
            <a:endParaRPr lang="en-US" altLang="zh-TW" sz="1200" dirty="0" smtClean="0"/>
          </a:p>
          <a:p>
            <a:r>
              <a:rPr lang="zh-TW" altLang="en-US" sz="1200" dirty="0" smtClean="0"/>
              <a:t>附加：連外部小遊戲</a:t>
            </a:r>
            <a:endParaRPr lang="en-US" altLang="zh-TW" sz="1200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9" t="43871" r="50645" b="23584"/>
          <a:stretch/>
        </p:blipFill>
        <p:spPr>
          <a:xfrm>
            <a:off x="8593394" y="2714441"/>
            <a:ext cx="2526890" cy="22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8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黃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TM16401371[[fn=圖集]]</Template>
  <TotalTime>355</TotalTime>
  <Words>54</Words>
  <Application>Microsoft Office PowerPoint</Application>
  <PresentationFormat>寬螢幕</PresentationFormat>
  <Paragraphs>20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</vt:lpstr>
      <vt:lpstr>新細明體</vt:lpstr>
      <vt:lpstr>Calibri Light</vt:lpstr>
      <vt:lpstr>Rockwell</vt:lpstr>
      <vt:lpstr>Wingdings</vt:lpstr>
      <vt:lpstr>Atlas</vt:lpstr>
      <vt:lpstr>會議記錄</vt:lpstr>
      <vt:lpstr>前端範例</vt:lpstr>
      <vt:lpstr>PowerPoint 簡報</vt:lpstr>
      <vt:lpstr>PowerPoint 簡報</vt:lpstr>
      <vt:lpstr>PowerPoint 簡報</vt:lpstr>
      <vt:lpstr>PowerPoint 簡報</vt:lpstr>
      <vt:lpstr>台科學號</vt:lpstr>
      <vt:lpstr>師大學號</vt:lpstr>
      <vt:lpstr>討論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冠儀 吳</dc:creator>
  <cp:lastModifiedBy>冠儀 吳</cp:lastModifiedBy>
  <cp:revision>24</cp:revision>
  <dcterms:created xsi:type="dcterms:W3CDTF">2019-02-27T11:26:58Z</dcterms:created>
  <dcterms:modified xsi:type="dcterms:W3CDTF">2019-03-22T09:02:29Z</dcterms:modified>
</cp:coreProperties>
</file>